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BLESS THE LORD MY SOUL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Bless the Lord my soul,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my being praise his holy name.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Bless the Lord my soul;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don’t forget how kind he is.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does He do? He sends us his spirit.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does He do? He forgives all our sins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does He do? He fills up our life with good things, blesses us with love and mercy!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77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BLESS THE LORD MY SOUL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536</cp:revision>
  <dcterms:modified xsi:type="dcterms:W3CDTF">2025-05-09T18:06:58Z</dcterms:modified>
</cp:coreProperties>
</file>