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BLESS THE LORD 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 the Lord O my soul,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His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like never before, O my soul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I’ll worship Your Holy name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sun comes up, It’s a new day dawning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It’s time to sing Your song again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Whatever may pass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whatever lies before 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3800" b="1" i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be singing when the evening comes 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69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BLESS THE LORD O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540</cp:revision>
  <dcterms:modified xsi:type="dcterms:W3CDTF">2025-05-09T18:08:01Z</dcterms:modified>
</cp:coreProperties>
</file>