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4C85D95-609E-1E8F-5F0C-56CFD5011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88DB75B-EAE5-9D5C-E491-4743C69F7B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RECEIPPT-TAGS:PRAISE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67FEFF4-9DDF-B689-66B5-865D443040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194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15B327E-730D-1C08-0425-C48B6F8BC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71BFC3B-932E-443E-8E3A-7BA7743BDD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BLESS THE LORD O MY SOUL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77D711D-E5E0-CC04-7C0B-39A904564E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 the Lord O my soul, O my soul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Worship His Holy name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like never before, O my soul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worship Your Holy name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on that day when my strength is failing The end draws near and my time has come Still my soul will sing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praise unending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 thousand years and then forevermore</a:t>
            </a:r>
            <a:endParaRPr lang="en-US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2702035-BD4A-F078-214F-C5F9B1F7B75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29515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68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BLESS THE LORD O MY SOUL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540</cp:revision>
  <dcterms:modified xsi:type="dcterms:W3CDTF">2025-05-09T18:08:15Z</dcterms:modified>
</cp:coreProperties>
</file>