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108" dt="2023-07-15T21:49:25.9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THEY WHO DELIGHT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bg1"/>
                </a:solidFill>
              </a:rPr>
              <a:t>Blest are they who delight in the law of the Lord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Happy indeed are the ones,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Who follow not the counsel of the wicked,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Nor linger in the way of sinners,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Nor sit in the company of scoffers,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whose delight is the law of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who follow his law day and night.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ARE THEY WHO DELIGHT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1773</cp:revision>
  <dcterms:modified xsi:type="dcterms:W3CDTF">2025-05-09T18:19:52Z</dcterms:modified>
</cp:coreProperties>
</file>