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6A99BE3-2C96-FDB6-A3DC-F465025C3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C149368-FA6B-6631-F075-8FB8B6D9C5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RECEIPPT-TAGS:NUPTIAL,PSALM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F3370A5-6026-A965-605A-00EDF38FDD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73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594F060-F172-B9A7-028C-C686AF505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4D50932-EA4A-2654-F848-FD404A5570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BLEST ARE THOSE WHO LOVE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173E1C6-B376-B1B4-FB0B-378A0C9E33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are those who love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Happy those who follow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are those who seek you, O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</a:t>
            </a: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blessings 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God be yours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days of your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peace and the love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always in your heart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7E42995-C367-D2A8-674D-A4E01154851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04095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BLEST ARE THOSE WHO LOVE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537</cp:revision>
  <dcterms:modified xsi:type="dcterms:W3CDTF">2025-05-09T18:24:05Z</dcterms:modified>
</cp:coreProperties>
</file>