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444" dt="2023-07-15T21:56:33.3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YOU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Blest are you Lord, God of all creation,</a:t>
            </a:r>
            <a:endParaRPr lang="en-GB" sz="37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Thanks to your goodness this bread we offer: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Fruit of the earth, work of our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bg1"/>
                </a:solidFill>
              </a:rPr>
              <a:t>It will become the bread of life.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700" b="1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7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Blessed be God, Blessed be God!</a:t>
            </a:r>
            <a:endParaRPr lang="en-GB" sz="37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Blessed be God forever! Amen!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ARE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1796</cp:revision>
  <dcterms:modified xsi:type="dcterms:W3CDTF">2025-05-09T18:25:12Z</dcterms:modified>
</cp:coreProperties>
</file>