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103" dt="2023-07-16T15:52:40.608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BLEST BE THE LORD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Blest be the Lord, Blest be the Lord,</a:t>
            </a: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The God of mercy, the God who saves,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I shall not fear, the dark of night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Nor the arrow that flies by day.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He will release me from the nets of sinful ones</a:t>
            </a: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He will protect me from their wicked hands.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Beneath the shadow of his wings I will rejoice,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To find a dwelling place secure.</a:t>
            </a:r>
            <a:endParaRPr lang="en-GB" sz="3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BLEST BE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1840</cp:revision>
  <dcterms:modified xsi:type="dcterms:W3CDTF">2025-05-09T18:26:25Z</dcterms:modified>
</cp:coreProperties>
</file>