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103" dt="2023-07-16T15:52:40.608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934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BLEST BE THE LORD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Blest be the Lord, Blest be the Lord,</a:t>
            </a: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The God of mercy, the God who saves,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I shall not fear, the dark of night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Nor the arrow that flies by day.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I need not shrink before the terrors of the night,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Nor stand alone before the light of day.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No harm shall come to me, no arrow strike me down. No evil, settle in my soul.</a:t>
            </a:r>
            <a:endParaRPr lang="en-GB" sz="3300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5431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BLEST BE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1840</cp:revision>
  <dcterms:modified xsi:type="dcterms:W3CDTF">2025-05-09T18:26:35Z</dcterms:modified>
</cp:coreProperties>
</file>