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BLEST INDEED ARE THOSE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are those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all through their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Strive to fear the Lord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walk in His ways!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fear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seek His path,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they shall find favour in His sight.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BLEST INDEED ARE THOSE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538</cp:revision>
  <dcterms:modified xsi:type="dcterms:W3CDTF">2025-05-09T18:29:19Z</dcterms:modified>
</cp:coreProperties>
</file>