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shall bear fruit.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gladness shall you work.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2025-05-09T18:29:39Z</dcterms:modified>
</cp:coreProperties>
</file>