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C7DC9EF-6E9F-392B-26B3-B55044F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6E6791A-787C-6D23-268B-AD7F1ABD1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F9E16F-E516-42EA-1EC7-8B5C346B9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13C1E19-C0FE-EB61-1FF1-0A58D2EB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CB0A975-06AE-3342-1428-B8E3C8379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1AA8444-76ED-00ED-81A4-99F8940F9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you be blessed!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wife shall be like a fruitful wine.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362A96-4339-C9C8-D257-2DF3C8F431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2025-05-09T18:30:12Z</dcterms:modified>
</cp:coreProperties>
</file>