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C7DC9EF-6E9F-392B-26B3-B55044F8A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6E6791A-787C-6D23-268B-AD7F1ABD12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RECEIPPT-TAGS:NUPTIAL,PSALM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CF9E16F-E516-42EA-1EC7-8B5C346B93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68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13C1E19-C0FE-EB61-1FF1-0A58D2EB0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CB0A975-06AE-3342-1428-B8E3C8379B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BLEST INDEED ARE THOSE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1AA8444-76ED-00ED-81A4-99F8940F9E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indeed are those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all through their days,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Strive to fear the Lord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walk in His ways!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shall your children be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around your board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strong olive branches shall they stand.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0362A96-4339-C9C8-D257-2DF3C8F4318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08157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BLEST INDEED ARE THOSE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536</cp:revision>
  <dcterms:modified xsi:type="dcterms:W3CDTF">2025-05-09T18:30:41Z</dcterms:modified>
</cp:coreProperties>
</file>