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1810FD8-1877-8A13-E0C6-308D565A9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8C270C0-FBEA-E076-5F59-1D05EFC60A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ABADE04-B488-E494-9125-EA79AE1FBF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86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BRAZILIAN CHRISTMAS CAROL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</a:t>
            </a:r>
            <a:r>
              <a:rPr lang="en-GB" sz="34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angels sing Alleluia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</a:t>
            </a:r>
            <a:r>
              <a:rPr lang="en-GB" sz="34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Jesus is born on Christmas day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Flocks were sleeping, shepherds keeping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the morning new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Saw the glory, heard the story of a gospel true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singing, </a:t>
            </a:r>
            <a:r>
              <a:rPr lang="en-GB" sz="3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nowell</a:t>
            </a: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ringing,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the Saviour is born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 rejoicing, praises voicing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this Christmas morn.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19C2128-2122-0878-B8B5-E16C5051D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50EF2ED-3F83-9BFB-0E58-68AFA4FD5B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BRAZILIAN CHRISTMAS CAROL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BAB4A8A-C1CD-0A1F-6208-7EDA6198BF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Gloria in excelsis deo, hail our Saviour’s birth!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Gloria in excelsis deo, peace and good will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earth!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</a:t>
            </a:r>
            <a:r>
              <a:rPr lang="en-GB" sz="34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angels sing Alleluia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</a:t>
            </a:r>
            <a:r>
              <a:rPr lang="en-GB" sz="34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Jesus is born on Christmas day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484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112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BRAZILIAN CHRISTMAS CAROL</vt:lpstr>
      <vt:lpstr>BRAZILIAN CHRISTMAS CAROL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538</cp:revision>
  <dcterms:modified xsi:type="dcterms:W3CDTF">2025-05-09T18:33:27Z</dcterms:modified>
</cp:coreProperties>
</file>