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AF92E2-5AE4-4342-87C7-92C954D26E40}" v="205" dt="2023-08-06T11:26:07.285"/>
    <p1510:client id="{476FFAAF-6413-48AA-887C-AC6AF8C47CC8}" v="846" dt="2023-07-16T16:26:47.763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RECEIPPT-TAGS:OFFERTORY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BREAD AND WINE WE BRING TO YOU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Humbly we bring ourselves to you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Take our hearts, take our will,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All that we have and all that we do,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we give to you.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All for you, our Saviour and our God.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BREAD AND WINE WE BRING TO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1945</cp:revision>
  <dcterms:modified xsi:type="dcterms:W3CDTF">2025-05-09T18:35:20Z</dcterms:modified>
</cp:coreProperties>
</file>