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BREAD THAT WAS SOWN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that was sown in our hills and valleys,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harvested, becomes 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all the world gather Your people, O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the feast of Your love (of your love).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BREAD THAT WAS SOWN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538</cp:revision>
  <dcterms:modified xsi:type="dcterms:W3CDTF">2025-05-09T18:37:18Z</dcterms:modified>
</cp:coreProperties>
</file>