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RECEIPPT-TAGS:COMMUNION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BREAD THAT WAS SOWN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 grateful hearts, we sing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our joy for knowing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Spirit within, among us all,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Life and knowledge, revealed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through Your word: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Jesus, the Christ, Emmanuel.</a:t>
            </a: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41</Words>
  <Application>Microsoft Office PowerPoint</Application>
  <PresentationFormat>On-screen Show (4:3)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BREAD THAT WAS SOWN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538</cp:revision>
  <dcterms:modified xsi:type="dcterms:W3CDTF">2025-05-09T18:38:03Z</dcterms:modified>
</cp:coreProperties>
</file>