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BREAKING THE BREAD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spoke as if he knew 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all our dark despair,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hearts were burning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he laid the Scriptures bare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did not recognize him until he shared our supper: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1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Breaking the bread with his fingers,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Calming our fears with his words,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Giving us life by his dying,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Filling each moment with his praise,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Changing our whole life with his song,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Killing us softly, with his love.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85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BREAKING THE BREAD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537</cp:revision>
  <dcterms:modified xsi:type="dcterms:W3CDTF">2025-05-09T18:39:47Z</dcterms:modified>
</cp:coreProperties>
</file>