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BD1BF338-F163-BEEE-52C5-12AC999E8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6C7F0F31-1E09-E5AC-93DB-97C9CC79DA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06DA633-2A7B-B4BF-CA15-5828E5C50D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5354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EB3F9D1D-A9CF-3E7C-7BD2-E4CC78B79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AD268D3-FC2C-7B61-94A4-3BFAB9D275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BREAKING THE BREAD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A80F285-A7CF-488E-1864-85CEBE5B04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Indeed the Lord is rise,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now he lives in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Today his glorious presence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fills the universe,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must renew the vision, recall the memory of that: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1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Breaking the bread with his fingers,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Calming our fears with his words,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Giving us life by his dying,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Filling each moment with his praise,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Changing our whole life with his song,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Killing us softly, with his love.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E0ADDE32-2C18-3D77-FB34-461E2BE2BFF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47666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83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BREAKING THE BREAD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537</cp:revision>
  <dcterms:modified xsi:type="dcterms:W3CDTF">2025-05-09T18:39:55Z</dcterms:modified>
</cp:coreProperties>
</file>