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flowers of the rarest,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blossoms the fairest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garden and woodland and hillside and dale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full hearts are swelling,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glad voices telling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praise of the loveliest Rose of the vale!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BRING FLOWERS OF THE RAREST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2025-05-09T18:41:03Z</dcterms:modified>
</cp:coreProperties>
</file>