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54155D4-6959-ECBC-3290-BE28709DE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64F63E8-BFFA-DA60-217C-DE0D3CB1C2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C2C472-EB8E-7A52-2D21-2392B4D51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323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E46A097-B017-6C02-788B-83E492613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27044E7-A63B-37A6-549B-3DC53D103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BRING FLOWERS OF THE RAREST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6785B9-5D8F-D10A-4CA2-1C07C2883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mothers, the dearest,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wilt thou be nearest,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life with temptation is darkly replete?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Forsake us, O never,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be thine 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pure as the lilies we lay at thy feet.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we crown thee with blossoms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Queen of the angels and queen of the May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285ADBD-0B90-9A14-E1EF-CB4DD6C1985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3466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BRING FLOWERS OF THE RAREST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2025-05-09T18:41:18Z</dcterms:modified>
</cp:coreProperties>
</file>