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that stilled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who calmed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live in the world and be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for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from Galilee.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CALLED TO WALK IN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2025-05-09T18:45:18Z</dcterms:modified>
</cp:coreProperties>
</file>