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F391BDD-EABB-47EA-1FC9-358ACECF5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B6884A49-B432-1AF0-C91D-809ED49BF7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BFD6C81-782E-37C6-B16B-093418E2A5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621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54F63685-6C1C-D799-6EE2-2193263C2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40A2089-2F38-71EB-37F7-82BE040937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CALLED TO WALK IN THE WAY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0A89C50-6C8A-0420-34DE-B25516AD56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 the word that’s the word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that’s been said for all God’s creatures,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 the word that’s the word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that’s been said for you and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the word about life you are called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give to your brother;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the word that will give him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possibility.</a:t>
            </a:r>
          </a:p>
        </p:txBody>
      </p:sp>
    </p:spTree>
    <p:extLst>
      <p:ext uri="{BB962C8B-B14F-4D97-AF65-F5344CB8AC3E}">
        <p14:creationId xmlns:p14="http://schemas.microsoft.com/office/powerpoint/2010/main" val="64362249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61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CALLED TO WALK IN THE 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536</cp:revision>
  <dcterms:modified xsi:type="dcterms:W3CDTF">2025-05-09T18:45:26Z</dcterms:modified>
</cp:coreProperties>
</file>