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21BC022-2E3C-5E41-511E-5E050EA91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434361E-6DD9-53AD-46D4-D764633B34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F7995D6-8BB8-7973-8159-54214470B1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204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1AF56992-BDC7-FCBE-DB88-B0C2EF5CD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64DCB3C-6191-04ED-AD71-DBC02E298C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CALLED TO WALK IN THE WAY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DC35AA23-80AB-A187-B922-9CE3AE4628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 the sick, chase the demons,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 the word that says forgiveness.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away all excuses for a life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lived as dead.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each man you meet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make a new decision,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pick up the past live the future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all its dread.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2E3E715-5D8F-0337-50DD-CE02A14C1D6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86769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61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CALLED TO WALK IN THE 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536</cp:revision>
  <dcterms:modified xsi:type="dcterms:W3CDTF">2025-05-09T18:45:35Z</dcterms:modified>
</cp:coreProperties>
</file>