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012C63E-420C-EC93-DA73-6D83C8ED1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D31CEAA-A8A9-ECFB-E20C-12822BAF66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6E8EFCB-E29B-57C0-AECC-42A7B601A1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95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7AFBD4DF-3381-B242-0C8F-A27810AAD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D698AAD-F5B9-8041-7B25-DE12E3DFC6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CALVARY COVERS IT ALL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2663868-D152-E344-7809-8274C3903A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stripes that he bore and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thorns that he wore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Told his mercy and love evermore,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my heart bowed in shame,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called on his name. And Calvary covers it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Calvary covers it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past with its sin and stain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guilt and despair, Jesus took on him there,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Calvary covers it all.</a:t>
            </a:r>
          </a:p>
        </p:txBody>
      </p:sp>
    </p:spTree>
    <p:extLst>
      <p:ext uri="{BB962C8B-B14F-4D97-AF65-F5344CB8AC3E}">
        <p14:creationId xmlns:p14="http://schemas.microsoft.com/office/powerpoint/2010/main" val="12707418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74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CALVARY COVERS IT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536</cp:revision>
  <dcterms:modified xsi:type="dcterms:W3CDTF">2025-05-09T18:46:39Z</dcterms:modified>
</cp:coreProperties>
</file>