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D47839E-D90C-168E-9C74-1A052CE82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AFED33F-293F-051A-FFC2-D0945D0DA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29BED62-FA36-4F53-85A3-0C5002519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61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A89DDC6-ED49-7674-1746-53F479246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5736DEA-2BD6-F8BE-045E-06E6F8F63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CALVARY COVERS IT 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067BA05-2D3C-6BD9-78CC-A3B574F45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matchless the grace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looked in the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Jesus my crucified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redemption complete, I then found at his feet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Calvary covers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past with its sin and stain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guilt and despair, Jesus took on him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4868DF7-CBB9-0B7F-0A19-CA71A305A78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3807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CALVARY COVERS IT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2025-05-09T18:46:47Z</dcterms:modified>
</cp:coreProperties>
</file>