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958F33A-1423-48BC-75FE-041BFC18D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3DC1C70-A46A-4223-5CD6-946886F25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1839EC5-CA4C-D403-2131-BBEDE7921D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33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9089D0B-1F73-6A64-7E80-8638D489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7596D5C-081F-6DA0-075E-495C68FD7B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CAST YOUR BURDEN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27005E4-7291-0C3B-7D1F-C87145F813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 your burden onto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died to set us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trust him, he will triumph: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will be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Grace and pardon, mighty rivers,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poured incessant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river peace and 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kissed a guilty world with love.</a:t>
            </a:r>
          </a:p>
        </p:txBody>
      </p:sp>
    </p:spTree>
    <p:extLst>
      <p:ext uri="{BB962C8B-B14F-4D97-AF65-F5344CB8AC3E}">
        <p14:creationId xmlns:p14="http://schemas.microsoft.com/office/powerpoint/2010/main" val="21376729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CAST YOUR BURDEN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2025-05-09T18:48:05Z</dcterms:modified>
</cp:coreProperties>
</file>