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3578" dt="2023-07-16T17:27:20.30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CAUSE ME TO COME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Cause me to come to your river, O Lord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Cause me to come to your river, O Lord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Cause me to come to your river, O Lord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Cause me to come,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>
                <a:solidFill>
                  <a:schemeClr val="bg1"/>
                </a:solidFill>
              </a:rPr>
              <a:t>Cause </a:t>
            </a:r>
            <a:r>
              <a:rPr lang="en-GB" sz="4000" b="1" i="1" dirty="0">
                <a:solidFill>
                  <a:schemeClr val="bg1"/>
                </a:solidFill>
              </a:rPr>
              <a:t>me to drink,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Cause me to live!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CAUSE ME TO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2309</cp:revision>
  <dcterms:modified xsi:type="dcterms:W3CDTF">2025-05-09T18:49:17Z</dcterms:modified>
</cp:coreProperties>
</file>