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3578" dt="2023-07-16T17:27:20.304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RECEIPPT-TAGS:ENTRANCE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CAUSE ME TO COME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Feed me, O Lord, with your body and blood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Feed me, O Lord, with your body and blood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Feed me, O Lord, with your body and blood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Strengthen my mind,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Strengthen my will,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Strengthen my heart!</a:t>
            </a:r>
            <a:endParaRPr lang="en-GB" sz="34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CAUSE ME TO 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2309</cp:revision>
  <dcterms:modified xsi:type="dcterms:W3CDTF">2025-05-09T18:50:25Z</dcterms:modified>
</cp:coreProperties>
</file>