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CELEBRATE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 your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 your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in all that you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be with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CELEBRATE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2025-05-13T14:04:46Z</dcterms:modified>
</cp:coreProperties>
</file>