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as he speaks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2025-05-13T14:04:59Z</dcterms:modified>
</cp:coreProperties>
</file>