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3FABB4D5-3453-7F54-76BD-9E7EAB38C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E68AAD85-9F70-2ADC-8516-9E0017DCDF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RECEIPPT-TAGS:ENTRANCE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3678C7D-83C8-BA6D-D155-713CA59439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5081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52CFC431-B9B5-864E-69EF-920D70509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4202D54-DBC4-EBCF-4152-6A113999D0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CELEBRATE GOD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7529990D-720B-A39D-CA12-84B6E5D1F9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Touch him in all those you love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Touch him in all those you love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Touch him in them and let them touch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will be with </a:t>
            </a:r>
            <a:r>
              <a:rPr lang="en-GB" sz="40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16B3978F-3AC9-C0DE-C076-3B1A86654DE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6951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35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CELEBRATE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541</cp:revision>
  <dcterms:modified xsi:type="dcterms:W3CDTF">2025-05-13T14:05:07Z</dcterms:modified>
</cp:coreProperties>
</file>