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ABB4D5-3453-7F54-76BD-9E7EAB38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8AAD85-9F70-2ADC-8516-9E0017DCD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678C7D-83C8-BA6D-D155-713CA5943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2CFC431-B9B5-864E-69EF-920D7050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202D54-DBC4-EBCF-4152-6A113999D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29990D-720B-A39D-CA12-84B6E5D1F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6B3978F-3AC9-C0DE-C076-3B1A86654D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5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2025-05-13T14:05:26Z</dcterms:modified>
</cp:coreProperties>
</file>