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RECEIPPT-TAGS:ACCLAMATION,ADVENT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lt1"/>
                </a:solidFill>
              </a:rPr>
              <a:t>CELTIC ALLELUIA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Alleluia, Alleluia, Alleluia, Alleluia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endParaRPr lang="en-GB" sz="40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Stay awake, pray at all times,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Praying that you may be strengthened,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that with confidence 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4000" b="1">
                <a:solidFill>
                  <a:schemeClr val="lt1"/>
                </a:solidFill>
              </a:rPr>
              <a:t>you </a:t>
            </a:r>
            <a:r>
              <a:rPr lang="en-US" sz="4000" b="1" dirty="0">
                <a:solidFill>
                  <a:schemeClr val="lt1"/>
                </a:solidFill>
              </a:rPr>
              <a:t>can </a:t>
            </a:r>
            <a:r>
              <a:rPr lang="en-US" sz="4000" b="1">
                <a:solidFill>
                  <a:schemeClr val="lt1"/>
                </a:solidFill>
              </a:rPr>
              <a:t>meet the </a:t>
            </a:r>
            <a:r>
              <a:rPr lang="en-US" sz="4000" b="1" dirty="0">
                <a:solidFill>
                  <a:schemeClr val="lt1"/>
                </a:solidFill>
              </a:rPr>
              <a:t>Son of Man.</a:t>
            </a:r>
            <a:endParaRPr lang="en-GB" sz="40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endParaRPr lang="en-GB" sz="35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endParaRPr lang="en-GB" sz="35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40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CELTIC ALLELUIA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510</cp:revision>
  <dcterms:modified xsi:type="dcterms:W3CDTF">2025-05-09T18:59:31Z</dcterms:modified>
</cp:coreProperties>
</file>