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RECEIPPT-TAGS:PRAYER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THE CHAPLET OF DIVINE MERCY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i="1" dirty="0">
                <a:solidFill>
                  <a:schemeClr val="bg1"/>
                </a:solidFill>
              </a:rPr>
              <a:t>OUR FATHER... HAIL MARY... I BELIEVE...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ON EACH OF THE LARGE BEADS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i="1" dirty="0">
                <a:solidFill>
                  <a:schemeClr val="bg1"/>
                </a:solidFill>
              </a:rPr>
              <a:t>“Eternal Father, I offer you the Body and Blood, Soul and Divinity of your dearly beloved Son, Our Lord Jesus Christ, in atonement for our sins and the sins of the whole world.”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i="1" dirty="0">
                <a:solidFill>
                  <a:srgbClr val="FFFF00"/>
                </a:solidFill>
                <a:effectLst/>
              </a:rPr>
              <a:t>ON </a:t>
            </a:r>
            <a:r>
              <a:rPr lang="en-US" sz="2800" b="1" i="1" dirty="0">
                <a:solidFill>
                  <a:srgbClr val="FFFF00"/>
                </a:solidFill>
              </a:rPr>
              <a:t>EACH OF THE SMALL BEADS 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i="1" dirty="0">
                <a:solidFill>
                  <a:schemeClr val="bg1"/>
                </a:solidFill>
              </a:rPr>
              <a:t>“</a:t>
            </a:r>
            <a:r>
              <a:rPr lang="en-US" sz="3000" b="1" i="1" dirty="0">
                <a:solidFill>
                  <a:schemeClr val="bg1"/>
                </a:solidFill>
                <a:effectLst/>
              </a:rPr>
              <a:t>For the sake of </a:t>
            </a:r>
            <a:r>
              <a:rPr lang="en-US" sz="3000" b="1" i="1" dirty="0">
                <a:solidFill>
                  <a:schemeClr val="bg1"/>
                </a:solidFill>
              </a:rPr>
              <a:t>His sorrowful Passion, have mercy on us and on the whole world.”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i="1" dirty="0">
                <a:solidFill>
                  <a:srgbClr val="FFFF00"/>
                </a:solidFill>
                <a:effectLst/>
              </a:rPr>
              <a:t>CONCLUDE WITH 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i="1">
                <a:solidFill>
                  <a:schemeClr val="bg1"/>
                </a:solidFill>
              </a:rPr>
              <a:t>“Holy </a:t>
            </a:r>
            <a:r>
              <a:rPr lang="en-US" sz="3000" b="1" i="1" dirty="0">
                <a:solidFill>
                  <a:schemeClr val="bg1"/>
                </a:solidFill>
              </a:rPr>
              <a:t>God, Holy Mighty One, Holy Immortal One, Have mercy on us and the whole </a:t>
            </a:r>
            <a:r>
              <a:rPr lang="en-US" sz="3000" b="1" i="1">
                <a:solidFill>
                  <a:schemeClr val="bg1"/>
                </a:solidFill>
              </a:rPr>
              <a:t>world.” </a:t>
            </a:r>
            <a:r>
              <a:rPr lang="en-US" sz="3000" b="1" i="1" dirty="0">
                <a:solidFill>
                  <a:schemeClr val="bg1"/>
                </a:solidFill>
              </a:rPr>
              <a:t>( Three Times)</a:t>
            </a:r>
            <a:endParaRPr lang="en-US" sz="30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CHAPLET OF DIVINE MERCY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20</cp:revision>
  <dcterms:modified xsi:type="dcterms:W3CDTF">2024-02-29T12:56:18Z</dcterms:modified>
</cp:coreProperties>
</file>