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RECEIPPT-TAGS:PRAYER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THE CHAPLET OF ST. VINCENT PALLOTTI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1" dirty="0">
                <a:solidFill>
                  <a:schemeClr val="bg1"/>
                </a:solidFill>
              </a:rPr>
              <a:t>To Be Repeated 5 times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300" b="1" i="1" dirty="0">
              <a:solidFill>
                <a:schemeClr val="bg1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1" u="sng" dirty="0">
                <a:solidFill>
                  <a:srgbClr val="FFFF00"/>
                </a:solidFill>
                <a:effectLst/>
              </a:rPr>
              <a:t>Cantor</a:t>
            </a:r>
            <a:r>
              <a:rPr lang="en-US" sz="3300" b="1" i="1" dirty="0">
                <a:solidFill>
                  <a:srgbClr val="FFFF00"/>
                </a:solidFill>
                <a:effectLst/>
              </a:rPr>
              <a:t>:</a:t>
            </a:r>
            <a:r>
              <a:rPr lang="en-US" sz="3300" b="1" i="1" dirty="0">
                <a:solidFill>
                  <a:srgbClr val="FFFF00"/>
                </a:solidFill>
              </a:rPr>
              <a:t> </a:t>
            </a:r>
            <a:r>
              <a:rPr lang="en-US" sz="3300" b="1" i="1" dirty="0">
                <a:solidFill>
                  <a:schemeClr val="bg1"/>
                </a:solidFill>
              </a:rPr>
              <a:t>S</a:t>
            </a:r>
            <a:r>
              <a:rPr lang="en-US" sz="3300" b="1" i="1" dirty="0">
                <a:solidFill>
                  <a:schemeClr val="bg1"/>
                </a:solidFill>
                <a:effectLst/>
              </a:rPr>
              <a:t>aint Vincent </a:t>
            </a:r>
            <a:r>
              <a:rPr lang="en-US" sz="3300" b="1" i="1" dirty="0" err="1">
                <a:solidFill>
                  <a:schemeClr val="bg1"/>
                </a:solidFill>
                <a:effectLst/>
              </a:rPr>
              <a:t>Pallotti</a:t>
            </a:r>
            <a:r>
              <a:rPr lang="en-US" sz="3300" b="1" i="1" dirty="0">
                <a:solidFill>
                  <a:schemeClr val="bg1"/>
                </a:solidFill>
                <a:effectLst/>
              </a:rPr>
              <a:t> our patron and guide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1" u="sng" dirty="0">
                <a:solidFill>
                  <a:srgbClr val="FFFF00"/>
                </a:solidFill>
              </a:rPr>
              <a:t>Response</a:t>
            </a:r>
            <a:r>
              <a:rPr lang="en-US" sz="3300" b="1" i="1" dirty="0">
                <a:solidFill>
                  <a:srgbClr val="FFFF00"/>
                </a:solidFill>
              </a:rPr>
              <a:t>: </a:t>
            </a:r>
            <a:r>
              <a:rPr lang="en-US" sz="3300" b="1" i="1" dirty="0">
                <a:solidFill>
                  <a:schemeClr val="bg1"/>
                </a:solidFill>
              </a:rPr>
              <a:t>Pray to Jesus Christ, now and forever.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300" b="1" i="1" dirty="0">
              <a:solidFill>
                <a:schemeClr val="bg1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1" u="sng" dirty="0">
                <a:solidFill>
                  <a:srgbClr val="FFFF00"/>
                </a:solidFill>
              </a:rPr>
              <a:t>Cantor</a:t>
            </a:r>
            <a:r>
              <a:rPr lang="en-US" sz="3300" b="1" i="1" dirty="0">
                <a:solidFill>
                  <a:srgbClr val="FFFF00"/>
                </a:solidFill>
              </a:rPr>
              <a:t>: </a:t>
            </a:r>
            <a:r>
              <a:rPr lang="en-US" sz="3300" b="1" i="1" dirty="0">
                <a:solidFill>
                  <a:schemeClr val="bg1"/>
                </a:solidFill>
              </a:rPr>
              <a:t>Saint Vincent </a:t>
            </a:r>
            <a:r>
              <a:rPr lang="en-US" sz="3300" b="1" i="1" dirty="0" err="1">
                <a:solidFill>
                  <a:schemeClr val="bg1"/>
                </a:solidFill>
              </a:rPr>
              <a:t>Pallotti</a:t>
            </a:r>
            <a:endParaRPr lang="en-US" sz="3300" b="1" i="1" dirty="0">
              <a:solidFill>
                <a:schemeClr val="bg1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1" u="sng" dirty="0">
                <a:solidFill>
                  <a:srgbClr val="FFFF00"/>
                </a:solidFill>
              </a:rPr>
              <a:t>Response</a:t>
            </a:r>
            <a:r>
              <a:rPr lang="en-US" sz="3300" b="1" i="1" dirty="0">
                <a:solidFill>
                  <a:srgbClr val="FFFF00"/>
                </a:solidFill>
              </a:rPr>
              <a:t>: </a:t>
            </a:r>
            <a:r>
              <a:rPr lang="en-US" sz="3300" b="1" i="1" dirty="0">
                <a:solidFill>
                  <a:schemeClr val="bg1"/>
                </a:solidFill>
              </a:rPr>
              <a:t>Pray for us to Jesus Christ [5]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300" b="1" i="1" dirty="0">
              <a:solidFill>
                <a:schemeClr val="bg1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1" u="sng" dirty="0">
                <a:solidFill>
                  <a:srgbClr val="FFFF00"/>
                </a:solidFill>
              </a:rPr>
              <a:t>Cantor</a:t>
            </a:r>
            <a:r>
              <a:rPr lang="en-US" sz="3300" b="1" i="1" dirty="0">
                <a:solidFill>
                  <a:srgbClr val="FFFF00"/>
                </a:solidFill>
              </a:rPr>
              <a:t>: </a:t>
            </a:r>
            <a:r>
              <a:rPr lang="en-US" sz="3300" b="1" i="1" dirty="0">
                <a:solidFill>
                  <a:schemeClr val="bg1"/>
                </a:solidFill>
              </a:rPr>
              <a:t>Glory be to the Father, and to the Son, and to the Holy Spirit.</a:t>
            </a: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300" b="1" i="1" u="sng" dirty="0">
                <a:solidFill>
                  <a:srgbClr val="FFFF00"/>
                </a:solidFill>
              </a:rPr>
              <a:t>Response</a:t>
            </a:r>
            <a:r>
              <a:rPr lang="en-US" sz="3300" b="1" i="1" dirty="0">
                <a:solidFill>
                  <a:srgbClr val="FFFF00"/>
                </a:solidFill>
              </a:rPr>
              <a:t>: </a:t>
            </a:r>
            <a:r>
              <a:rPr lang="en-US" sz="3300" b="1" i="1" dirty="0">
                <a:solidFill>
                  <a:schemeClr val="bg1"/>
                </a:solidFill>
              </a:rPr>
              <a:t>As it was in the beginning and now and ever shall be world without end. </a:t>
            </a:r>
            <a:r>
              <a:rPr lang="en-US" sz="3300" b="1" i="1">
                <a:solidFill>
                  <a:schemeClr val="bg1"/>
                </a:solidFill>
              </a:rPr>
              <a:t>Amen.</a:t>
            </a:r>
            <a:endParaRPr lang="en-US" sz="3300" b="1" i="1" dirty="0">
              <a:solidFill>
                <a:schemeClr val="bg1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sz="3300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</TotalTime>
  <Words>90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CHAPLET OF ST. VINCENT PALLOTTI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15</cp:revision>
  <dcterms:modified xsi:type="dcterms:W3CDTF">2024-02-29T12:52:24Z</dcterms:modified>
</cp:coreProperties>
</file>