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Deep, deep in the human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fire of justice burns,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vision of a world renewed,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radical concern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CHRISTMAS IS A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2025-05-09T19:28:23Z</dcterms:modified>
</cp:coreProperties>
</file>