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DE3ED26-4491-7530-DF65-142CA01DF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3E91D2B-6BBD-DBF6-44C9-A0054E7231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RECEIPPT-TAGS:CHRISTMAS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8DAF07A-E233-89C3-8AC6-7AC6071F8F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128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F1F94EE-9C72-0614-26D1-2E4AB0EBB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DB98F0B-F2F4-FCCD-71F7-29A45A1880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CHRISTMAS IS A CALL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B9564CA-5DDB-6A4D-68E8-ED17D4ECCC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This, this is our task today;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build a world of peace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world of justice, freedom, truth,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kindness will increase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Christmas is a call, to set the captives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overthrow the evil powers and end hypocrisy</a:t>
            </a:r>
          </a:p>
        </p:txBody>
      </p:sp>
    </p:spTree>
    <p:extLst>
      <p:ext uri="{BB962C8B-B14F-4D97-AF65-F5344CB8AC3E}">
        <p14:creationId xmlns:p14="http://schemas.microsoft.com/office/powerpoint/2010/main" val="5571892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53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CHRISTMAS IS A CALL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539</cp:revision>
  <dcterms:modified xsi:type="dcterms:W3CDTF">2025-05-09T19:28:30Z</dcterms:modified>
</cp:coreProperties>
</file>