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2964729-748B-FE24-CACE-DBCD75AE6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8604E63-FDF5-48F1-E402-44A12E6ED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56A7EC1-1110-6C12-A574-2630DC8AA9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02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D737FE8-27BB-D1D1-D77D-E59EBF810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689DA84-1025-B2CC-5D19-FB3109661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CHRISTMAS IS A CALL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DC90681-A4BF-A2AF-4916-1EF1D9EE1E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Give, give us the grace to work,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one community,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bring new hope and fuller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all humanity.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Christmas is a call, to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45ED1EF-8018-9548-DD05-EADA9CC34BB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5581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CHRISTMAS IS A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539</cp:revision>
  <dcterms:modified xsi:type="dcterms:W3CDTF">2025-05-09T19:28:38Z</dcterms:modified>
</cp:coreProperties>
</file>