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RECEIPPT-TAGS:ACCLAMATION,PALM SUNDAY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CHRIST BECAME OBEDIENT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Christ became obedient unto death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Unto death, a death upon the cross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Therefore God has raised him to the heights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Giving him a name above </a:t>
            </a:r>
            <a:r>
              <a:rPr lang="en-GB" sz="3800" b="1">
                <a:solidFill>
                  <a:schemeClr val="lt1"/>
                </a:solidFill>
              </a:rPr>
              <a:t>all names</a:t>
            </a:r>
            <a:endParaRPr lang="en-GB" sz="38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CHRIST BECAME OBEDIENT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513</cp:revision>
  <dcterms:modified xsi:type="dcterms:W3CDTF">2024-02-29T12:53:51Z</dcterms:modified>
</cp:coreProperties>
</file>