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4615" dt="2023-07-16T17:40:24.20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CHRIST IS THE LORD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the smallest atom,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outer space,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the constellations,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every place.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Of the furthest star, of the coffee bar,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Of the length of the Berlin wall,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Of the village green, of the Asian scene,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Christ is the Lord of all.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CHRIST IS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2411</cp:revision>
  <dcterms:modified xsi:type="dcterms:W3CDTF">2025-05-09T19:26:44Z</dcterms:modified>
</cp:coreProperties>
</file>