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4615" dt="2023-07-16T17:40:24.20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20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CHRIST IS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Christ is the Lord of thoughts and feelings,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Christ is the Lord of all we plan,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Christ is the Lord of man’s decisions,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Christ is the Lord of total man.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In the local street,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where the </a:t>
            </a:r>
            <a:r>
              <a:rPr lang="en-GB" sz="4000" b="1" dirty="0" err="1">
                <a:solidFill>
                  <a:schemeClr val="bg1"/>
                </a:solidFill>
              </a:rPr>
              <a:t>neighbors</a:t>
            </a:r>
            <a:r>
              <a:rPr lang="en-GB" sz="4000" b="1" dirty="0">
                <a:solidFill>
                  <a:schemeClr val="bg1"/>
                </a:solidFill>
              </a:rPr>
              <a:t> meet,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In the church or the nearby hall,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In the factory, in the family,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Christ is the Lord of all.</a:t>
            </a:r>
            <a:endParaRPr lang="en-GB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816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CHRIST IS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2411</cp:revision>
  <dcterms:modified xsi:type="dcterms:W3CDTF">2025-05-09T19:27:13Z</dcterms:modified>
</cp:coreProperties>
</file>