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COLOURS OF DAY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Colours of day dawn into the mind,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sun has come up, the night is behind,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Go down in the city, into the street,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let’s give the message to the people we meet,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So light up the fire and let the flame burn,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Open the door let Jesus return,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Take seeds of his Spirit, let the fruit grow,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Tell the people of Jesus, let his love show,</a:t>
            </a:r>
            <a:endParaRPr lang="en-GB" sz="3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COLOURS OF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2443</cp:revision>
  <dcterms:modified xsi:type="dcterms:W3CDTF">2025-05-09T19:30:06Z</dcterms:modified>
</cp:coreProperties>
</file>