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FFAAF-6413-48AA-887C-AC6AF8C47CC8}" v="5216" dt="2023-07-16T17:50:04.001"/>
    <p1510:client id="{9B0782E4-E1D9-4757-8BFE-7B77208F2854}" v="23968" dt="2023-07-15T22:00:08.85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RECEIPPT-TAGS:RECESSIONAL,EASTER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4041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COLOURS OF DAY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Open your eyes, look into the sky,</a:t>
            </a:r>
            <a:endParaRPr lang="en-US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The darkness has come, the Sun came to die.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The evening draws on, the Sun disappears,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But Jesus is living and his Spirit is near.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So light up the fire and let the flame burn,</a:t>
            </a:r>
            <a:endParaRPr lang="en-GB" sz="36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Open the door let Jesus return,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Take seeds of his Spirit, let the fruit grow,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Tell the people of Jesus, let his love show,</a:t>
            </a:r>
            <a:endParaRPr lang="en-GB" sz="3400" b="1" i="1" dirty="0">
              <a:solidFill>
                <a:schemeClr val="bg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881854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COLOURS OF 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2443</cp:revision>
  <dcterms:modified xsi:type="dcterms:W3CDTF">2025-05-09T19:30:34Z</dcterms:modified>
</cp:coreProperties>
</file>