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191" dt="2023-07-22T13:10:35.612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AND GO WITH 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700" b="1" i="1" dirty="0">
                <a:solidFill>
                  <a:schemeClr val="bg1"/>
                </a:solidFill>
              </a:rPr>
              <a:t>Come and go with me, to my Father’s house,</a:t>
            </a:r>
            <a:endParaRPr lang="en-US" sz="3700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700" b="1" i="1" dirty="0">
                <a:solidFill>
                  <a:schemeClr val="bg1"/>
                </a:solidFill>
              </a:rPr>
              <a:t>To my Father’s house, to my Father’s house,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700" b="1" i="1" dirty="0">
                <a:solidFill>
                  <a:schemeClr val="bg1"/>
                </a:solidFill>
              </a:rPr>
              <a:t>Come and go with me to my Father’s house,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700" b="1" i="1" dirty="0">
                <a:solidFill>
                  <a:schemeClr val="bg1"/>
                </a:solidFill>
              </a:rPr>
              <a:t>Where there’s joy, joy, joy!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7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AND GO WITH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2478</cp:revision>
  <dcterms:modified xsi:type="dcterms:W3CDTF">2025-05-13T14:03:20Z</dcterms:modified>
</cp:coreProperties>
</file>