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9" r:id="rId3"/>
    <p:sldId id="260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F8ECB0A-04BA-9A80-268A-27170552D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06493C9-410F-0A37-3097-F114E3F6FC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13526AA-AA78-C619-16A8-396B8E2D87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36FC0F7-2134-7AB0-4199-4A850E429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4A933A4-6CD6-4E33-510F-1AD1DE343E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2161DD0-2BDF-310F-EE30-D295799434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31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0CB54BE-BA1B-9D66-4840-423329ADC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4D169EB-F397-918E-6778-2FB79E8745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BACK MY LOVE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7956E40-516A-478E-97B3-6608E91DF8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past is now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with you a new day dawns.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your heart my sin has broken,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your love goes on and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try to hide my feeling,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I know where I belong,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your love my heart keeps singing,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never ending song.</a:t>
            </a:r>
          </a:p>
        </p:txBody>
      </p:sp>
    </p:spTree>
    <p:extLst>
      <p:ext uri="{BB962C8B-B14F-4D97-AF65-F5344CB8AC3E}">
        <p14:creationId xmlns:p14="http://schemas.microsoft.com/office/powerpoint/2010/main" val="154534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1C7B421-BA9B-26A0-47F3-1209F3A8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3E1A8A8-7DA6-8F85-CC70-BBF8F49C3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BACK MY LOVE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9058791-99C0-782B-226D-826FA69A94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back, my love,” you call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back to me and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is full of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sinner who goes astray”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388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111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COME BACK MY LOVE</vt:lpstr>
      <vt:lpstr>COME BACK MY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546</cp:revision>
  <dcterms:modified xsi:type="dcterms:W3CDTF">2025-05-13T14:02:29Z</dcterms:modified>
</cp:coreProperties>
</file>