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1059" dt="2023-07-22T13:26:45.239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BACK TO ME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Come back to me with all your heart,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Don’t let fear keep us apart.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Trees do bend, though straight and tall,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So must we to others call.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Long have I waited for your coming</a:t>
            </a: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home to me,</a:t>
            </a: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And living deeply our new life.</a:t>
            </a: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BACK TO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2600</cp:revision>
  <dcterms:modified xsi:type="dcterms:W3CDTF">2025-05-13T14:14:16Z</dcterms:modified>
</cp:coreProperties>
</file>