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1059" dt="2023-07-22T13:26:45.2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8207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BACK TO ME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The wilderness will lead you,</a:t>
            </a:r>
            <a:endParaRPr lang="en-US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To you heart where I will speak.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Integrity and justice,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With tenderness you shall know.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Long have I waited for your coming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home to me,</a:t>
            </a:r>
            <a:endParaRPr lang="en-GB" sz="40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And living deeply our new life.</a:t>
            </a:r>
          </a:p>
        </p:txBody>
      </p:sp>
    </p:spTree>
    <p:extLst>
      <p:ext uri="{BB962C8B-B14F-4D97-AF65-F5344CB8AC3E}">
        <p14:creationId xmlns:p14="http://schemas.microsoft.com/office/powerpoint/2010/main" val="34055490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BACK TO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2600</cp:revision>
  <dcterms:modified xsi:type="dcterms:W3CDTF">2025-05-13T14:14:28Z</dcterms:modified>
</cp:coreProperties>
</file>