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059" dt="2023-07-22T13:26:45.2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7706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BACK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shall sleep secure in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Faithfulness will be your joy.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Long have I waited for your coming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home to me,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living deeply our new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80462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BACK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2600</cp:revision>
  <dcterms:modified xsi:type="dcterms:W3CDTF">2025-05-13T14:14:40Z</dcterms:modified>
</cp:coreProperties>
</file>