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FILL MY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fill my world, come fill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take my hand come walk with me(2)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eyes we cannot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hands we cannot touch,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hearts we cannot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God we cannot be.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FILL MY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539</cp:revision>
  <dcterms:modified xsi:type="dcterms:W3CDTF">2025-05-09T19:40:32Z</dcterms:modified>
</cp:coreProperties>
</file>