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CBC197A-F960-5EBF-76B8-1081DBDE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8A1C210-03C2-419A-33C8-053DB7118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RECEIPPT-TAGS:COMMUNION,NUPTIAL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9ED4851-8EAD-8882-8DFE-9E1D8062A2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30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D1DBBF2-D47F-C161-D01C-4B1DB7876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EA024FC-12E0-A3FC-7EC7-B30EBDDD1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FILL MY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B67753C-CFD2-E7AD-CDD6-C7B25386B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fill my world, come fill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take my hand come walk with me(2)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bread we cannot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friends we cannot share,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joy we cannot hope.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God we cannot be.</a:t>
            </a:r>
          </a:p>
        </p:txBody>
      </p:sp>
    </p:spTree>
    <p:extLst>
      <p:ext uri="{BB962C8B-B14F-4D97-AF65-F5344CB8AC3E}">
        <p14:creationId xmlns:p14="http://schemas.microsoft.com/office/powerpoint/2010/main" val="34812581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FILL MY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539</cp:revision>
  <dcterms:modified xsi:type="dcterms:W3CDTF">2025-05-09T19:40:39Z</dcterms:modified>
</cp:coreProperties>
</file>